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user\Desktop\&#1050;&#1072;&#1082;%20&#1086;&#1089;&#1083;&#1080;&#1082;%20&#1089;&#1095;&#1072;&#1089;&#1090;&#1100;&#1077;%20&#1080;&#1089;&#1082;&#1072;&#1083;%20(online-video-cutter.com).mp4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0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6988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0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4653136"/>
            <a:ext cx="6512511" cy="1143000"/>
          </a:xfrm>
        </p:spPr>
        <p:txBody>
          <a:bodyPr/>
          <a:lstStyle/>
          <a:p>
            <a:pPr algn="l">
              <a:buNone/>
            </a:pPr>
            <a:r>
              <a:rPr lang="ru-RU" dirty="0" smtClean="0">
                <a:solidFill>
                  <a:schemeClr val="bg1"/>
                </a:solidFill>
              </a:rPr>
              <a:t>Я желаю счастья вам!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88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404664"/>
            <a:ext cx="6408711" cy="5509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Красный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восторженное, активное настроение.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Оранжевый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радостное, теплое.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Желтый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светлое, приятное.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Зеленый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спокойное, уравновешенное.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Синий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грустное, печальное. 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Фиолетовый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тревожное, тоскливое.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Черный – состояние неудовлетворительное.</a:t>
            </a:r>
          </a:p>
        </p:txBody>
      </p:sp>
    </p:spTree>
    <p:extLst>
      <p:ext uri="{BB962C8B-B14F-4D97-AF65-F5344CB8AC3E}">
        <p14:creationId xmlns="" xmlns:p14="http://schemas.microsoft.com/office/powerpoint/2010/main" val="423451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Как ослик счастье искал (online-video-cutter.com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27105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1916832"/>
            <a:ext cx="691276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«Счастье — чувство и состояние полного высшего удовлетворения».           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И.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Ожегов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024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19672" y="332656"/>
            <a:ext cx="547260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Счастье – это: 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дружная семья;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это любящие родители;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это живые и здоровые родные и близкие для меня люди;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это когда тебя любят, уважают, понимают;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это благополучие в семье;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это исполнение мечты;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это достаток в деньгах;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это хорошая работа.</a:t>
            </a:r>
          </a:p>
        </p:txBody>
      </p:sp>
    </p:spTree>
    <p:extLst>
      <p:ext uri="{BB962C8B-B14F-4D97-AF65-F5344CB8AC3E}">
        <p14:creationId xmlns="" xmlns:p14="http://schemas.microsoft.com/office/powerpoint/2010/main" val="77551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2204864"/>
            <a:ext cx="75608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Что значит счастье для вас?</a:t>
            </a:r>
          </a:p>
        </p:txBody>
      </p:sp>
    </p:spTree>
    <p:extLst>
      <p:ext uri="{BB962C8B-B14F-4D97-AF65-F5344CB8AC3E}">
        <p14:creationId xmlns="" xmlns:p14="http://schemas.microsoft.com/office/powerpoint/2010/main" val="360362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620688"/>
            <a:ext cx="76328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Счастье, сидящее в яме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Однажды три брата увидели Счастье, сидящее в яме.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Один из братьев подошёл к яме и попросил у Счастья денег.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Счастье одарило его деньгами, и он ушёл счастливый.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Другой брат попросил вкусную еду.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Тут же получил и убежал вместе с едой вне себя от счастья.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Третий брат наклонился над ямой. 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Что тебе нужно? – спросило Счастье. 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А тебе что нужно? – спросил брат 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Вытащи меня отсюда, - попросило Счастье.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Брат протянул руку, вытащил Счастье из ямы, повернулся и пошёл прочь. 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 Счастье за ним побежало...</a:t>
            </a:r>
          </a:p>
        </p:txBody>
      </p:sp>
    </p:spTree>
    <p:extLst>
      <p:ext uri="{BB962C8B-B14F-4D97-AF65-F5344CB8AC3E}">
        <p14:creationId xmlns="" xmlns:p14="http://schemas.microsoft.com/office/powerpoint/2010/main" val="150287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321004"/>
            <a:ext cx="88924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«Счастье есть дело судьбы, ума и характера»	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(Н. М.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Карамзин)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008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404664"/>
            <a:ext cx="6408711" cy="5509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Красный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восторженное, активное настроение.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Оранжевый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радостное, теплое.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Желтый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светлое, приятное.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Зеленый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спокойное, уравновешенное.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Синий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грустное, печальное. 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Фиолетовый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тревожное, тоскливое.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Черный – состояние неудовлетворительное.</a:t>
            </a:r>
          </a:p>
        </p:txBody>
      </p:sp>
    </p:spTree>
    <p:extLst>
      <p:ext uri="{BB962C8B-B14F-4D97-AF65-F5344CB8AC3E}">
        <p14:creationId xmlns="" xmlns:p14="http://schemas.microsoft.com/office/powerpoint/2010/main" val="423451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8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31</TotalTime>
  <Words>129</Words>
  <Application>Microsoft Office PowerPoint</Application>
  <PresentationFormat>Экран (4:3)</PresentationFormat>
  <Paragraphs>24</Paragraphs>
  <Slides>10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Я желаю счастья вам!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Венера</dc:creator>
  <cp:lastModifiedBy>user</cp:lastModifiedBy>
  <cp:revision>6</cp:revision>
  <dcterms:created xsi:type="dcterms:W3CDTF">2023-01-31T18:46:04Z</dcterms:created>
  <dcterms:modified xsi:type="dcterms:W3CDTF">2023-02-01T10:07:14Z</dcterms:modified>
</cp:coreProperties>
</file>